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2"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2"/>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73" d="100"/>
          <a:sy n="73" d="100"/>
        </p:scale>
        <p:origin x="869" y="58"/>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03/01/2024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05628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03/01/2024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1/3/2024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public.tableau.com/app/profile/nrupraj.bhendarkar/viz/AmazonSalesDataAnalysis_16833113117040/" TargetMode="External"/><Relationship Id="rId4" Type="http://schemas.openxmlformats.org/officeDocument/2006/relationships/hyperlink" Target="https://colab.research.google.com/drive/1bLHVUk5mUthzQD7TkDpREExfNQXkosnF?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Tejas Golhar</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5A8346E-422F-4F7F-CB73-B7541D5238BE}"/>
              </a:ext>
            </a:extLst>
          </p:cNvPr>
          <p:cNvGrpSpPr/>
          <p:nvPr/>
        </p:nvGrpSpPr>
        <p:grpSpPr>
          <a:xfrm>
            <a:off x="0" y="4954136"/>
            <a:ext cx="12192000" cy="1909138"/>
            <a:chOff x="0" y="4948862"/>
            <a:chExt cx="12192000" cy="1909138"/>
          </a:xfrm>
        </p:grpSpPr>
        <p:sp>
          <p:nvSpPr>
            <p:cNvPr id="20" name="Freeform: Shape 19">
              <a:extLst>
                <a:ext uri="{FF2B5EF4-FFF2-40B4-BE49-F238E27FC236}">
                  <a16:creationId xmlns:a16="http://schemas.microsoft.com/office/drawing/2014/main" id="{CA89582F-B6B8-6091-6E98-0517915529E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F886C30-5ADB-C29F-5D27-2B40AF7499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4BDC8591-814E-B571-D213-501CA4DF0F78}"/>
              </a:ext>
            </a:extLst>
          </p:cNvPr>
          <p:cNvGrpSpPr/>
          <p:nvPr/>
        </p:nvGrpSpPr>
        <p:grpSpPr>
          <a:xfrm>
            <a:off x="689715" y="3429000"/>
            <a:ext cx="11028104" cy="1199378"/>
            <a:chOff x="516195" y="1087034"/>
            <a:chExt cx="11028104" cy="1199378"/>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id="{87FCC2C3-F8F0-F7A5-FFC6-D86F79CA744C}"/>
                </a:ext>
              </a:extLst>
            </p:cNvPr>
            <p:cNvGrpSpPr/>
            <p:nvPr/>
          </p:nvGrpSpPr>
          <p:grpSpPr>
            <a:xfrm>
              <a:off x="516195" y="1087034"/>
              <a:ext cx="11028104" cy="1199378"/>
              <a:chOff x="516195" y="1087034"/>
              <a:chExt cx="11028104" cy="1199378"/>
            </a:xfrm>
          </p:grpSpPr>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grpSp>
        <p:nvGrpSpPr>
          <p:cNvPr id="6" name="Group 5">
            <a:extLst>
              <a:ext uri="{FF2B5EF4-FFF2-40B4-BE49-F238E27FC236}">
                <a16:creationId xmlns:a16="http://schemas.microsoft.com/office/drawing/2014/main" id="{B6D72D0B-EC27-4AEF-6FCF-D9A8ABC74E01}"/>
              </a:ext>
            </a:extLst>
          </p:cNvPr>
          <p:cNvGrpSpPr/>
          <p:nvPr/>
        </p:nvGrpSpPr>
        <p:grpSpPr>
          <a:xfrm>
            <a:off x="689715" y="307461"/>
            <a:ext cx="11376306" cy="2761959"/>
            <a:chOff x="647700" y="3527195"/>
            <a:chExt cx="11244802" cy="2761959"/>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76985" y="3527195"/>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866C859B-D77F-98D6-30EE-1A2BC80648B4}"/>
                </a:ext>
              </a:extLst>
            </p:cNvPr>
            <p:cNvSpPr txBox="1"/>
            <p:nvPr/>
          </p:nvSpPr>
          <p:spPr>
            <a:xfrm>
              <a:off x="3244644" y="4499535"/>
              <a:ext cx="8647858" cy="923330"/>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5400" b="1" dirty="0">
                  <a:solidFill>
                    <a:schemeClr val="bg1"/>
                  </a:solidFill>
                  <a:latin typeface="Segoe UI" panose="020B0502040204020203" pitchFamily="34" charset="0"/>
                  <a:ea typeface="+mj-ea"/>
                  <a:cs typeface="Segoe UI" panose="020B0502040204020203" pitchFamily="34" charset="0"/>
                </a:rPr>
                <a:t>PROJECT WORK</a:t>
              </a:r>
              <a:endParaRPr lang="en-IN" sz="5400" b="1" dirty="0">
                <a:solidFill>
                  <a:schemeClr val="bg1"/>
                </a:solidFill>
                <a:latin typeface="Segoe UI" panose="020B0502040204020203" pitchFamily="34" charset="0"/>
                <a:ea typeface="+mj-ea"/>
                <a:cs typeface="Segoe UI" panose="020B0502040204020203" pitchFamily="34" charset="0"/>
              </a:endParaRPr>
            </a:p>
          </p:txBody>
        </p:sp>
      </p:grpSp>
      <p:grpSp>
        <p:nvGrpSpPr>
          <p:cNvPr id="7" name="Group 6">
            <a:extLst>
              <a:ext uri="{FF2B5EF4-FFF2-40B4-BE49-F238E27FC236}">
                <a16:creationId xmlns:a16="http://schemas.microsoft.com/office/drawing/2014/main" id="{8C274B32-5E47-52C2-BEB0-D8D42B6B2360}"/>
              </a:ext>
            </a:extLst>
          </p:cNvPr>
          <p:cNvGrpSpPr/>
          <p:nvPr/>
        </p:nvGrpSpPr>
        <p:grpSpPr>
          <a:xfrm>
            <a:off x="685643" y="5033863"/>
            <a:ext cx="11028104" cy="1199378"/>
            <a:chOff x="516195" y="1087034"/>
            <a:chExt cx="11028104" cy="1199378"/>
          </a:xfrm>
          <a:effectLst>
            <a:outerShdw blurRad="50800" dist="38100" dir="2700000" algn="tl" rotWithShape="0">
              <a:prstClr val="black">
                <a:alpha val="40000"/>
              </a:prstClr>
            </a:outerShdw>
          </a:effectLst>
        </p:grpSpPr>
        <p:grpSp>
          <p:nvGrpSpPr>
            <p:cNvPr id="8" name="Group 7">
              <a:extLst>
                <a:ext uri="{FF2B5EF4-FFF2-40B4-BE49-F238E27FC236}">
                  <a16:creationId xmlns:a16="http://schemas.microsoft.com/office/drawing/2014/main" id="{BD103F96-3BE5-44CF-E2FE-52CFA0DAAC5C}"/>
                </a:ext>
              </a:extLst>
            </p:cNvPr>
            <p:cNvGrpSpPr/>
            <p:nvPr/>
          </p:nvGrpSpPr>
          <p:grpSpPr>
            <a:xfrm>
              <a:off x="516195" y="1087034"/>
              <a:ext cx="11028104" cy="1199378"/>
              <a:chOff x="516195" y="1087034"/>
              <a:chExt cx="11028104" cy="1199378"/>
            </a:xfrm>
          </p:grpSpPr>
          <p:sp>
            <p:nvSpPr>
              <p:cNvPr id="17" name="Rectangle: Top Corners Rounded 16">
                <a:extLst>
                  <a:ext uri="{FF2B5EF4-FFF2-40B4-BE49-F238E27FC236}">
                    <a16:creationId xmlns:a16="http://schemas.microsoft.com/office/drawing/2014/main" id="{EFF78955-3F79-0F38-6E8B-5690A824EA39}"/>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Rectangle: Rounded Corners 17">
                <a:extLst>
                  <a:ext uri="{FF2B5EF4-FFF2-40B4-BE49-F238E27FC236}">
                    <a16:creationId xmlns:a16="http://schemas.microsoft.com/office/drawing/2014/main" id="{E253CC6C-B8CE-2396-A4E3-C28C8BA0C89A}"/>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B4FA4F16-4420-B69C-BB40-D861BD9748D9}"/>
                </a:ext>
              </a:extLst>
            </p:cNvPr>
            <p:cNvGrpSpPr/>
            <p:nvPr/>
          </p:nvGrpSpPr>
          <p:grpSpPr>
            <a:xfrm>
              <a:off x="809570" y="1218735"/>
              <a:ext cx="340532" cy="378755"/>
              <a:chOff x="6299200" y="5060951"/>
              <a:chExt cx="311150" cy="346075"/>
            </a:xfrm>
          </p:grpSpPr>
          <p:sp>
            <p:nvSpPr>
              <p:cNvPr id="11" name="Freeform 344">
                <a:extLst>
                  <a:ext uri="{FF2B5EF4-FFF2-40B4-BE49-F238E27FC236}">
                    <a16:creationId xmlns:a16="http://schemas.microsoft.com/office/drawing/2014/main" id="{E38BD085-F50C-C702-D08C-A024C5B957AE}"/>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2" name="Line 345">
                <a:extLst>
                  <a:ext uri="{FF2B5EF4-FFF2-40B4-BE49-F238E27FC236}">
                    <a16:creationId xmlns:a16="http://schemas.microsoft.com/office/drawing/2014/main" id="{E2EA010E-B4D2-E4F1-4B06-20AC977062CC}"/>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3" name="Line 346">
                <a:extLst>
                  <a:ext uri="{FF2B5EF4-FFF2-40B4-BE49-F238E27FC236}">
                    <a16:creationId xmlns:a16="http://schemas.microsoft.com/office/drawing/2014/main" id="{714E202F-0DAB-F7ED-4E02-01C72FAB3B02}"/>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4" name="Line 347">
                <a:extLst>
                  <a:ext uri="{FF2B5EF4-FFF2-40B4-BE49-F238E27FC236}">
                    <a16:creationId xmlns:a16="http://schemas.microsoft.com/office/drawing/2014/main" id="{D9F7E97F-D273-42CE-B8EC-2ACB5EE1D596}"/>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5" name="Line 348">
                <a:extLst>
                  <a:ext uri="{FF2B5EF4-FFF2-40B4-BE49-F238E27FC236}">
                    <a16:creationId xmlns:a16="http://schemas.microsoft.com/office/drawing/2014/main" id="{6A9AC38A-FDAE-AF51-D4CB-295E6F1B762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6" name="Rectangle 349">
                <a:extLst>
                  <a:ext uri="{FF2B5EF4-FFF2-40B4-BE49-F238E27FC236}">
                    <a16:creationId xmlns:a16="http://schemas.microsoft.com/office/drawing/2014/main" id="{DA36F4C0-09C1-A200-096C-1A30A8A0E98C}"/>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sp>
        <p:nvSpPr>
          <p:cNvPr id="22" name="TextBox 21">
            <a:extLst>
              <a:ext uri="{FF2B5EF4-FFF2-40B4-BE49-F238E27FC236}">
                <a16:creationId xmlns:a16="http://schemas.microsoft.com/office/drawing/2014/main" id="{6C2E2EA6-9DAA-7275-4830-8580844B9F38}"/>
              </a:ext>
            </a:extLst>
          </p:cNvPr>
          <p:cNvSpPr txBox="1"/>
          <p:nvPr/>
        </p:nvSpPr>
        <p:spPr>
          <a:xfrm>
            <a:off x="2138516" y="3604683"/>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Python Notebook </a:t>
            </a:r>
          </a:p>
        </p:txBody>
      </p:sp>
      <p:sp>
        <p:nvSpPr>
          <p:cNvPr id="25" name="TextBox 24">
            <a:extLst>
              <a:ext uri="{FF2B5EF4-FFF2-40B4-BE49-F238E27FC236}">
                <a16:creationId xmlns:a16="http://schemas.microsoft.com/office/drawing/2014/main" id="{54D56F98-64A3-D254-F920-2B7B4FFB28FA}"/>
              </a:ext>
            </a:extLst>
          </p:cNvPr>
          <p:cNvSpPr txBox="1"/>
          <p:nvPr/>
        </p:nvSpPr>
        <p:spPr>
          <a:xfrm>
            <a:off x="2138516" y="5215182"/>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Tableau Dashboard</a:t>
            </a:r>
          </a:p>
        </p:txBody>
      </p:sp>
      <p:grpSp>
        <p:nvGrpSpPr>
          <p:cNvPr id="34" name="Group 33">
            <a:extLst>
              <a:ext uri="{FF2B5EF4-FFF2-40B4-BE49-F238E27FC236}">
                <a16:creationId xmlns:a16="http://schemas.microsoft.com/office/drawing/2014/main" id="{5D547CEB-0A2F-D615-4935-57EBAA838B9D}"/>
              </a:ext>
            </a:extLst>
          </p:cNvPr>
          <p:cNvGrpSpPr/>
          <p:nvPr/>
        </p:nvGrpSpPr>
        <p:grpSpPr>
          <a:xfrm>
            <a:off x="8001898" y="3663996"/>
            <a:ext cx="2042886" cy="774004"/>
            <a:chOff x="8001898" y="3663996"/>
            <a:chExt cx="2042886" cy="774004"/>
          </a:xfrm>
        </p:grpSpPr>
        <p:sp>
          <p:nvSpPr>
            <p:cNvPr id="27" name="Rectangle: Rounded Corners 26">
              <a:extLst>
                <a:ext uri="{FF2B5EF4-FFF2-40B4-BE49-F238E27FC236}">
                  <a16:creationId xmlns:a16="http://schemas.microsoft.com/office/drawing/2014/main" id="{3EF7BABF-FB21-143C-0299-7459196597AD}"/>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408DCC80-1830-C617-80F2-FAC0D25D340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4"/>
                </a:rPr>
                <a:t>Check Here</a:t>
              </a:r>
              <a:endParaRPr lang="en-IN" sz="2400" b="1" dirty="0">
                <a:effectLst>
                  <a:outerShdw blurRad="38100" dist="38100" dir="2700000" algn="tl">
                    <a:srgbClr val="000000">
                      <a:alpha val="43137"/>
                    </a:srgbClr>
                  </a:outerShdw>
                </a:effectLst>
              </a:endParaRPr>
            </a:p>
          </p:txBody>
        </p:sp>
      </p:grpSp>
      <p:grpSp>
        <p:nvGrpSpPr>
          <p:cNvPr id="35" name="Group 34">
            <a:extLst>
              <a:ext uri="{FF2B5EF4-FFF2-40B4-BE49-F238E27FC236}">
                <a16:creationId xmlns:a16="http://schemas.microsoft.com/office/drawing/2014/main" id="{FC04CAF0-8230-7449-3652-AAFD9A193E2C}"/>
              </a:ext>
            </a:extLst>
          </p:cNvPr>
          <p:cNvGrpSpPr/>
          <p:nvPr/>
        </p:nvGrpSpPr>
        <p:grpSpPr>
          <a:xfrm>
            <a:off x="8001898" y="5208706"/>
            <a:ext cx="2042886" cy="774004"/>
            <a:chOff x="8001898" y="3663996"/>
            <a:chExt cx="2042886" cy="774004"/>
          </a:xfrm>
        </p:grpSpPr>
        <p:sp>
          <p:nvSpPr>
            <p:cNvPr id="36" name="Rectangle: Rounded Corners 35">
              <a:extLst>
                <a:ext uri="{FF2B5EF4-FFF2-40B4-BE49-F238E27FC236}">
                  <a16:creationId xmlns:a16="http://schemas.microsoft.com/office/drawing/2014/main" id="{C7AB792D-DF41-19A8-74C7-D1E4B79D06CA}"/>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D1EA7099-90AB-C73C-B1CF-09EE011C645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5"/>
                </a:rPr>
                <a:t>Check Here</a:t>
              </a:r>
              <a:endParaRPr lang="en-IN"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1065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Plateform</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428</Words>
  <Application>Microsoft Office PowerPoint</Application>
  <PresentationFormat>Widescreen</PresentationFormat>
  <Paragraphs>72</Paragraphs>
  <Slides>14</Slides>
  <Notes>12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Arial</vt:lpstr>
      <vt:lpstr>ArialMT</vt:lpstr>
      <vt:lpstr>Calibri</vt:lpstr>
      <vt:lpstr>Calibri Light</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tejas golhar</cp:lastModifiedBy>
  <cp:revision>23</cp:revision>
  <dcterms:created xsi:type="dcterms:W3CDTF">2022-01-20T05:04:38Z</dcterms:created>
  <dcterms:modified xsi:type="dcterms:W3CDTF">2024-01-03T04:56:15Z</dcterms:modified>
</cp:coreProperties>
</file>